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1" r:id="rId2"/>
    <p:sldId id="293" r:id="rId3"/>
    <p:sldId id="294" r:id="rId4"/>
    <p:sldId id="295" r:id="rId5"/>
    <p:sldId id="296" r:id="rId6"/>
    <p:sldId id="297" r:id="rId7"/>
    <p:sldId id="298" r:id="rId8"/>
    <p:sldId id="299" r:id="rId9"/>
    <p:sldId id="300" r:id="rId10"/>
    <p:sldId id="301" r:id="rId11"/>
    <p:sldId id="302" r:id="rId12"/>
    <p:sldId id="303" r:id="rId13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>
        <p:scale>
          <a:sx n="75" d="100"/>
          <a:sy n="75" d="100"/>
        </p:scale>
        <p:origin x="3474" y="-24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3414049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423A2FE-CCDD-4CC6-9F7D-6B639F6B0C0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58004143-9699-41AE-8ABA-1951F35B4D8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5026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●元旦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 、振替休日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日）、成人の日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842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2427717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1592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●スポーツの日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(9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9C4EC87-2545-553A-6FE7-FD6A9A579FD0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42B8528-2396-F5B7-D5F2-FAF3F915922B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250573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45156114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11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99285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●文化の日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、勤労感謝の日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702D3E5-C401-0508-D9D7-FD160256E955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1607BF2-C777-00AB-3C04-43CD252C2A8E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050265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312448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191283" y="325592"/>
            <a:ext cx="122661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12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1D449C86-4509-BAFD-7A8A-F880B005AAB0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7CA42E7-8A44-34C9-4423-63AD0638B44D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80310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1586107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15956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●建国記念の日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、天皇誕生日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B63499B-FFF2-8059-E8D6-5AAF8A1F2952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FDAF55E-87C2-7011-DC52-2DBE2382B2BC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34721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2603008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●春分の日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1EF9F0E-10F6-2564-3EFE-D25F13DC231A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D3F405C9-B2CD-B030-B882-614CF7E09A03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284078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486254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4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01822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●昭和の日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(29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FE4D513-900C-B9E3-B481-58707A541588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142E1B9-C2BA-65E7-CEF8-C92FC4540BF0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51808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4510075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280076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●憲法記念日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、みどりの日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(4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、こどもの日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(5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489E39D-39DB-EEF8-9D16-647BF09D666C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6941681D-36E5-6F45-6B7A-0FF8264551FB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205248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2788107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514076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9112459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7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●海の日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(17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748C056D-4062-A6E6-C4C7-E3DDD83DA0CF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781AF8E-EC30-2970-7A2F-22195A0E82A7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61359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754726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8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9156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●山の日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317064B-E03A-63EB-89D9-DB9DB60AB849}"/>
              </a:ext>
            </a:extLst>
          </p:cNvPr>
          <p:cNvSpPr txBox="1"/>
          <p:nvPr/>
        </p:nvSpPr>
        <p:spPr>
          <a:xfrm>
            <a:off x="6480931" y="846371"/>
            <a:ext cx="8771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2023</a:t>
            </a:r>
            <a:endParaRPr kumimoji="1"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E531B6A-86D1-E3EA-2EC4-A1DB0EC23D38}"/>
              </a:ext>
            </a:extLst>
          </p:cNvPr>
          <p:cNvSpPr txBox="1"/>
          <p:nvPr/>
        </p:nvSpPr>
        <p:spPr>
          <a:xfrm>
            <a:off x="6698562" y="675874"/>
            <a:ext cx="65594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</a:t>
            </a:r>
            <a:r>
              <a:rPr lang="en-US" altLang="ja-JP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年</a:t>
            </a:r>
            <a:endParaRPr kumimoji="1" lang="ja-JP" altLang="en-US" sz="10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51384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5" name="Group 1059">
            <a:extLst>
              <a:ext uri="{FF2B5EF4-FFF2-40B4-BE49-F238E27FC236}">
                <a16:creationId xmlns:a16="http://schemas.microsoft.com/office/drawing/2014/main" id="{6CB14175-4E92-4F26-B804-B2789E70143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749554"/>
              </p:ext>
            </p:extLst>
          </p:nvPr>
        </p:nvGraphicFramePr>
        <p:xfrm>
          <a:off x="360249" y="1341255"/>
          <a:ext cx="6888686" cy="8874789"/>
        </p:xfrm>
        <a:graphic>
          <a:graphicData uri="http://schemas.openxmlformats.org/drawingml/2006/table">
            <a:tbl>
              <a:tblPr/>
              <a:tblGrid>
                <a:gridCol w="9840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98409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168516" marR="168516" marT="56172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2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2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26782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28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920BC21-D21D-4925-AAEF-ED9B6024027B}"/>
              </a:ext>
            </a:extLst>
          </p:cNvPr>
          <p:cNvSpPr txBox="1"/>
          <p:nvPr/>
        </p:nvSpPr>
        <p:spPr>
          <a:xfrm>
            <a:off x="3451771" y="325592"/>
            <a:ext cx="70564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6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9</a:t>
            </a:r>
            <a:endParaRPr kumimoji="1" lang="ja-JP" altLang="en-US" sz="60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32266F8E-9B4C-4825-A62C-DA282690E3CA}"/>
              </a:ext>
            </a:extLst>
          </p:cNvPr>
          <p:cNvSpPr txBox="1"/>
          <p:nvPr/>
        </p:nvSpPr>
        <p:spPr>
          <a:xfrm>
            <a:off x="360249" y="10301408"/>
            <a:ext cx="185178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●敬老の日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(18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、秋分の日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(23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)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643548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692</Words>
  <Application>Microsoft Office PowerPoint</Application>
  <PresentationFormat>ユーザー設定</PresentationFormat>
  <Paragraphs>547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5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pptxl16_一ヵ月カレンダーテンプレート１／2023年用</dc:title>
  <dc:subject>pptxl16_一ヵ月カレンダーテンプレート１／2023年用</dc:subject>
  <dc:creator>でじけろお</dc:creator>
  <cp:lastModifiedBy/>
  <cp:revision>1</cp:revision>
  <dcterms:created xsi:type="dcterms:W3CDTF">2014-11-26T07:52:25Z</dcterms:created>
  <dcterms:modified xsi:type="dcterms:W3CDTF">2022-12-03T09:38:45Z</dcterms:modified>
  <cp:category/>
  <cp:version>1</cp:version>
</cp:coreProperties>
</file>